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670550" cx="10080625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10" roundtripDataSignature="AMtx7mik2FmivHJquBghxHO/VAiyR41T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2" type="sldNum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215900" y="812800"/>
            <a:ext cx="7126287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3" type="hdr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0" type="dt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4" type="sldNum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e05c94417a_0_0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24" name="Google Shape;24;ge05c94417a_0_0:notes"/>
          <p:cNvSpPr/>
          <p:nvPr>
            <p:ph idx="2" type="sldImg"/>
          </p:nvPr>
        </p:nvSpPr>
        <p:spPr>
          <a:xfrm>
            <a:off x="215900" y="812800"/>
            <a:ext cx="71262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e05c94417a_0_0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ge05c94417a_0_0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dfd73c5475_0_12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53" name="Google Shape;53;gdfd73c5475_0_12:notes"/>
          <p:cNvSpPr/>
          <p:nvPr>
            <p:ph idx="2" type="sldImg"/>
          </p:nvPr>
        </p:nvSpPr>
        <p:spPr>
          <a:xfrm>
            <a:off x="215900" y="812800"/>
            <a:ext cx="71262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dfd73c5475_0_12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dfd73c5475_0_12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fd73c5475_0_21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60" name="Google Shape;60;gdfd73c5475_0_21:notes"/>
          <p:cNvSpPr/>
          <p:nvPr>
            <p:ph idx="2" type="sldImg"/>
          </p:nvPr>
        </p:nvSpPr>
        <p:spPr>
          <a:xfrm>
            <a:off x="215900" y="812800"/>
            <a:ext cx="71262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fd73c5475_0_21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dfd73c5475_0_21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ayout with centered title and subtitle placeholders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lv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503237" y="5165725"/>
            <a:ext cx="2346325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3448050" y="5165725"/>
            <a:ext cx="319405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7227887" y="5165725"/>
            <a:ext cx="2346325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503237" y="225425"/>
            <a:ext cx="9069387" cy="944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503237" y="1327150"/>
            <a:ext cx="9069387" cy="328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425">
            <a:noAutofit/>
          </a:bodyPr>
          <a:lstStyle>
            <a:lvl1pPr indent="-228600" lvl="0" marL="45720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503237" y="5165725"/>
            <a:ext cx="2346325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3448050" y="5165725"/>
            <a:ext cx="319405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7227887" y="5165725"/>
            <a:ext cx="2346325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e05c94417a_0_0"/>
          <p:cNvSpPr txBox="1"/>
          <p:nvPr/>
        </p:nvSpPr>
        <p:spPr>
          <a:xfrm>
            <a:off x="157950" y="281375"/>
            <a:ext cx="9617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1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2000"/>
              <a:t>¿QUÉ ES HISTÒRIES DE VIDA?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e05c94417a_0_0"/>
          <p:cNvSpPr txBox="1"/>
          <p:nvPr/>
        </p:nvSpPr>
        <p:spPr>
          <a:xfrm>
            <a:off x="473850" y="931925"/>
            <a:ext cx="88296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Proyecto de orientación en el marco de los PFI del Departament d’Educació de Cataluña.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 sz="1800"/>
              <a:t>Entre los objetivos: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 sz="1800"/>
              <a:t>Entender </a:t>
            </a:r>
            <a:r>
              <a:rPr b="1" lang="en-US" sz="1800"/>
              <a:t>el fracaso/error como una nova oportunidad</a:t>
            </a:r>
            <a:endParaRPr b="1" sz="18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 sz="1800"/>
              <a:t>Crear redes potentes que acompañen en el acercamiento al mundo laboral.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 sz="1800"/>
              <a:t>Conectar a los jóvenes con  perfiles profesionales desconocidos. 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 sz="1800"/>
              <a:t>Identificar las propias capacidades e intereses.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260 jóvenes / 26 docentes / 55 profesionales / 23 empresas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" name="Google Shape;30;ge05c94417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8898" y="190950"/>
            <a:ext cx="1617423" cy="161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ge05c94417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5850" y="1960799"/>
            <a:ext cx="472375" cy="4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"/>
          <p:cNvSpPr txBox="1"/>
          <p:nvPr/>
        </p:nvSpPr>
        <p:spPr>
          <a:xfrm>
            <a:off x="4927600" y="2662237"/>
            <a:ext cx="244475" cy="34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1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"/>
          <p:cNvSpPr txBox="1"/>
          <p:nvPr/>
        </p:nvSpPr>
        <p:spPr>
          <a:xfrm>
            <a:off x="157950" y="281375"/>
            <a:ext cx="9617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61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700"/>
              <a:t>¿QUÉ ACTIVIDADES HEMOS REALIZADO  EN ESTA 3a EDICIÓN DE HISTÒRIES DE VIDA?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2051" y="980438"/>
            <a:ext cx="1992101" cy="199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/>
          <p:cNvPicPr preferRelativeResize="0"/>
          <p:nvPr/>
        </p:nvPicPr>
        <p:blipFill rotWithShape="1">
          <a:blip r:embed="rId4">
            <a:alphaModFix/>
          </a:blip>
          <a:srcRect b="5123" l="23839" r="20806" t="6832"/>
          <a:stretch/>
        </p:blipFill>
        <p:spPr>
          <a:xfrm>
            <a:off x="759638" y="3206751"/>
            <a:ext cx="2397600" cy="214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96047" y="964068"/>
            <a:ext cx="1907574" cy="190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"/>
          <p:cNvPicPr preferRelativeResize="0"/>
          <p:nvPr/>
        </p:nvPicPr>
        <p:blipFill rotWithShape="1">
          <a:blip r:embed="rId6">
            <a:alphaModFix/>
          </a:blip>
          <a:srcRect b="0" l="0" r="0" t="7645"/>
          <a:stretch/>
        </p:blipFill>
        <p:spPr>
          <a:xfrm>
            <a:off x="4041325" y="3325538"/>
            <a:ext cx="2264374" cy="209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39875" y="785675"/>
            <a:ext cx="1907574" cy="19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"/>
          <p:cNvSpPr txBox="1"/>
          <p:nvPr/>
        </p:nvSpPr>
        <p:spPr>
          <a:xfrm>
            <a:off x="1313500" y="785675"/>
            <a:ext cx="436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33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7086875" y="785675"/>
            <a:ext cx="436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33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3937450" y="785675"/>
            <a:ext cx="436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33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323450" y="3208250"/>
            <a:ext cx="436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33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3605125" y="3208250"/>
            <a:ext cx="436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i="0" sz="33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7432050" y="3325550"/>
            <a:ext cx="436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1" i="0" sz="3300" u="none" cap="none" strike="noStrik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68250" y="3325553"/>
            <a:ext cx="1907574" cy="190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4150" y="1492750"/>
            <a:ext cx="1515551" cy="151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dfd73c5475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38" y="505863"/>
            <a:ext cx="8282352" cy="465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fd73c5475_0_21"/>
          <p:cNvSpPr txBox="1"/>
          <p:nvPr>
            <p:ph type="ctrTitle"/>
          </p:nvPr>
        </p:nvSpPr>
        <p:spPr>
          <a:xfrm>
            <a:off x="1001700" y="1656550"/>
            <a:ext cx="7772400" cy="14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9900"/>
                </a:solidFill>
              </a:rPr>
              <a:t>Muchas gracias</a:t>
            </a:r>
            <a:endParaRPr b="1" sz="5400">
              <a:solidFill>
                <a:srgbClr val="FF9900"/>
              </a:solidFill>
            </a:endParaRPr>
          </a:p>
        </p:txBody>
      </p:sp>
      <p:pic>
        <p:nvPicPr>
          <p:cNvPr id="65" name="Google Shape;65;gdfd73c5475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775" y="3126550"/>
            <a:ext cx="849300" cy="8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dfd73c5475_0_21"/>
          <p:cNvSpPr txBox="1"/>
          <p:nvPr/>
        </p:nvSpPr>
        <p:spPr>
          <a:xfrm>
            <a:off x="600250" y="4217375"/>
            <a:ext cx="3016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@historiesdevidapfi</a:t>
            </a:r>
            <a:endParaRPr b="1" sz="2100"/>
          </a:p>
        </p:txBody>
      </p:sp>
      <p:pic>
        <p:nvPicPr>
          <p:cNvPr id="67" name="Google Shape;67;gdfd73c5475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225" y="3237125"/>
            <a:ext cx="1044657" cy="8492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dfd73c5475_0_21"/>
          <p:cNvSpPr txBox="1"/>
          <p:nvPr/>
        </p:nvSpPr>
        <p:spPr>
          <a:xfrm>
            <a:off x="6179375" y="4197000"/>
            <a:ext cx="301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@Historiesdvida</a:t>
            </a:r>
            <a:endParaRPr b="1"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@pfi_edu</a:t>
            </a:r>
            <a:endParaRPr b="1"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2021-05-06T15:18:38Z</dcterms:created>
  <dc:creator>ESPAISSCE</dc:creator>
</cp:coreProperties>
</file>